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60" r:id="rId6"/>
    <p:sldId id="268" r:id="rId7"/>
    <p:sldId id="269" r:id="rId8"/>
    <p:sldId id="258" r:id="rId9"/>
    <p:sldId id="259" r:id="rId10"/>
    <p:sldId id="261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9" autoAdjust="0"/>
    <p:restoredTop sz="94660"/>
  </p:normalViewPr>
  <p:slideViewPr>
    <p:cSldViewPr>
      <p:cViewPr varScale="1">
        <p:scale>
          <a:sx n="46" d="100"/>
          <a:sy n="46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87220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«Есть ли безопасное электричество»?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581128"/>
            <a:ext cx="5184576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воспитанница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5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Шалимова Анастасия (6 лет)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Захарова М.Н.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Михайлова Л.И.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2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«Золушка»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78872"/>
            <a:ext cx="4104456" cy="5472608"/>
          </a:xfrm>
        </p:spPr>
      </p:pic>
    </p:spTree>
    <p:extLst>
      <p:ext uri="{BB962C8B-B14F-4D97-AF65-F5344CB8AC3E}">
        <p14:creationId xmlns:p14="http://schemas.microsoft.com/office/powerpoint/2010/main" val="46612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Есть ли </a:t>
            </a:r>
            <a:r>
              <a:rPr lang="ru-RU" sz="4000" b="1" i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безопасное электричество»?</a:t>
            </a: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Узнать больше об электричестве.</a:t>
            </a: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Задачи:</a:t>
            </a:r>
            <a:r>
              <a:rPr 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Изучить информацию об электричестве;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Получить знания о  вреде и пользе электричества;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Познакомиться со статическим </a:t>
            </a:r>
            <a:r>
              <a:rPr lang="ru-RU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электри-чеством</a:t>
            </a:r>
            <a:r>
              <a:rPr 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40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6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живет электричество?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832"/>
            <a:ext cx="4800533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548" y="3478461"/>
            <a:ext cx="4458072" cy="33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2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116632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пользования электроприборами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пользоваться неисправными электроприборами.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самим ремонтировать, разбирать электроприборы.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ковырять в розетке ни пальцем, ни другими предметами.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включать электроприборы мокрыми руками.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трогать оголенные провода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822098"/>
            <a:ext cx="6706181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0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3651871" cy="4869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6449"/>
            <a:ext cx="4320480" cy="2873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212510"/>
            <a:ext cx="3240360" cy="352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4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 в природе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439" y="908720"/>
            <a:ext cx="5835122" cy="40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3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Неопасное электричество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батарейках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03115"/>
            <a:ext cx="2700762" cy="2895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212" y="1177146"/>
            <a:ext cx="2664183" cy="2591025"/>
          </a:xfrm>
          <a:prstGeom prst="rect">
            <a:avLst/>
          </a:prstGeom>
        </p:spPr>
      </p:pic>
      <p:pic>
        <p:nvPicPr>
          <p:cNvPr id="7" name="i-main-pic" descr="Картинка 19 из 103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79689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193817"/>
            <a:ext cx="2664183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1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9208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«Бабочка</a:t>
            </a: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42" y="728700"/>
            <a:ext cx="4582690" cy="6110254"/>
          </a:xfrm>
        </p:spPr>
      </p:pic>
    </p:spTree>
    <p:extLst>
      <p:ext uri="{BB962C8B-B14F-4D97-AF65-F5344CB8AC3E}">
        <p14:creationId xmlns:p14="http://schemas.microsoft.com/office/powerpoint/2010/main" val="364995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«Волосы дыбом»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7638"/>
            <a:ext cx="3857476" cy="5143302"/>
          </a:xfrm>
        </p:spPr>
      </p:pic>
    </p:spTree>
    <p:extLst>
      <p:ext uri="{BB962C8B-B14F-4D97-AF65-F5344CB8AC3E}">
        <p14:creationId xmlns:p14="http://schemas.microsoft.com/office/powerpoint/2010/main" val="502487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127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«Есть ли безопасное электричество»?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«Бабочка» </vt:lpstr>
      <vt:lpstr>2. «Волосы дыбом» </vt:lpstr>
      <vt:lpstr>3. «Золушка»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marina_zaharova0@mail.ru</cp:lastModifiedBy>
  <cp:revision>21</cp:revision>
  <dcterms:created xsi:type="dcterms:W3CDTF">2018-03-20T05:41:13Z</dcterms:created>
  <dcterms:modified xsi:type="dcterms:W3CDTF">2018-04-17T15:24:55Z</dcterms:modified>
</cp:coreProperties>
</file>