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0" r:id="rId4"/>
    <p:sldId id="282" r:id="rId5"/>
    <p:sldId id="264" r:id="rId6"/>
    <p:sldId id="274" r:id="rId7"/>
    <p:sldId id="273" r:id="rId8"/>
    <p:sldId id="267" r:id="rId9"/>
    <p:sldId id="268" r:id="rId10"/>
    <p:sldId id="262" r:id="rId11"/>
    <p:sldId id="263" r:id="rId12"/>
    <p:sldId id="259" r:id="rId13"/>
    <p:sldId id="281" r:id="rId14"/>
    <p:sldId id="257" r:id="rId15"/>
    <p:sldId id="258" r:id="rId16"/>
    <p:sldId id="260" r:id="rId17"/>
    <p:sldId id="269" r:id="rId18"/>
    <p:sldId id="270" r:id="rId19"/>
    <p:sldId id="271" r:id="rId20"/>
    <p:sldId id="272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5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ВЫМЕРЛИ ДИНОЗАВРЫ»?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581128"/>
            <a:ext cx="5360640" cy="19686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воспитанник группы №3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Захаров Сережа (6 лет)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Хилькевич Н.В.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Мурсалиева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С.Б.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9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возник вопрос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 вымерли динозавры»?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6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Спросил у друзей в группе: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98875"/>
            <a:ext cx="4745500" cy="3559125"/>
          </a:xfrm>
        </p:spPr>
      </p:pic>
      <p:sp>
        <p:nvSpPr>
          <p:cNvPr id="5" name="Овальная выноска 4"/>
          <p:cNvSpPr/>
          <p:nvPr/>
        </p:nvSpPr>
        <p:spPr>
          <a:xfrm>
            <a:off x="3059832" y="1215505"/>
            <a:ext cx="4186808" cy="208337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от засухи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6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94" y="3224733"/>
            <a:ext cx="4844356" cy="3633267"/>
          </a:xfrm>
        </p:spPr>
      </p:pic>
      <p:sp>
        <p:nvSpPr>
          <p:cNvPr id="5" name="Овальная выноска 4"/>
          <p:cNvSpPr/>
          <p:nvPr/>
        </p:nvSpPr>
        <p:spPr>
          <a:xfrm>
            <a:off x="1187624" y="0"/>
            <a:ext cx="5832648" cy="32158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47664" y="692696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«Конечно же камни большие упали с Луны и динозавры погибли от этого»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1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2.Спросил у родителей: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428662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Прочитали с мамой в книгах: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104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Оказалось: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3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№ 1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62" y="2067719"/>
            <a:ext cx="7000875" cy="3590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9" y="1443926"/>
            <a:ext cx="7502223" cy="51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82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№ 2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511" y="1600200"/>
            <a:ext cx="806897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58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№ 3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582" y="1600200"/>
            <a:ext cx="565883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№ 4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28097"/>
            <a:ext cx="8229600" cy="3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4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Моя коллекция фигурок динозавров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Фото с </a:t>
            </a:r>
            <a:r>
              <a:rPr lang="ru-RU" dirty="0" err="1" smtClean="0">
                <a:solidFill>
                  <a:srgbClr val="0070C0"/>
                </a:solidFill>
              </a:rPr>
              <a:t>игруш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3434"/>
            <a:ext cx="3429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9" b="21198"/>
          <a:stretch/>
        </p:blipFill>
        <p:spPr>
          <a:xfrm>
            <a:off x="4716016" y="1140418"/>
            <a:ext cx="3619300" cy="2789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7081" r="2462" b="31067"/>
          <a:stretch/>
        </p:blipFill>
        <p:spPr>
          <a:xfrm>
            <a:off x="2949804" y="4126537"/>
            <a:ext cx="621619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9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8081" y="0"/>
            <a:ext cx="9552385" cy="71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3198"/>
            <a:ext cx="8229600" cy="1143000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Диплодок                          Жираф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3972" y="2332037"/>
            <a:ext cx="3958568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03" t="22040" r="47599" b="-1680"/>
          <a:stretch/>
        </p:blipFill>
        <p:spPr>
          <a:xfrm>
            <a:off x="0" y="1188957"/>
            <a:ext cx="4687099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99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660" y="0"/>
            <a:ext cx="9271660" cy="69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97" t="19723" r="10544" b="16637"/>
          <a:stretch/>
        </p:blipFill>
        <p:spPr>
          <a:xfrm>
            <a:off x="3995936" y="3977679"/>
            <a:ext cx="4608512" cy="2880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799" t="21419" r="2802" b="11803"/>
          <a:stretch/>
        </p:blipFill>
        <p:spPr>
          <a:xfrm>
            <a:off x="5740" y="51341"/>
            <a:ext cx="5760640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356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Летучий ящер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581128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Летучая мышь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5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37" t="13815" r="-108" b="27318"/>
          <a:stretch/>
        </p:blipFill>
        <p:spPr>
          <a:xfrm>
            <a:off x="-27444" y="0"/>
            <a:ext cx="6840760" cy="2664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44" y="3707512"/>
            <a:ext cx="91440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4336" y="370751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Крокодил                                                    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2435051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еозавр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6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8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9" t="15876" r="1" b="10939"/>
          <a:stretch/>
        </p:blipFill>
        <p:spPr>
          <a:xfrm>
            <a:off x="17160" y="1124744"/>
            <a:ext cx="4639971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t="6870" r="597" b="5850"/>
          <a:stretch/>
        </p:blipFill>
        <p:spPr>
          <a:xfrm>
            <a:off x="3803707" y="2969568"/>
            <a:ext cx="5328592" cy="3888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2606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книги о жизни динозавров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8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- раскраска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8" y="1356792"/>
            <a:ext cx="7334944" cy="5501208"/>
          </a:xfrm>
        </p:spPr>
      </p:pic>
    </p:spTree>
    <p:extLst>
      <p:ext uri="{BB962C8B-B14F-4D97-AF65-F5344CB8AC3E}">
        <p14:creationId xmlns:p14="http://schemas.microsoft.com/office/powerpoint/2010/main" val="216604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динозавров: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8208912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404664"/>
            <a:ext cx="8409112" cy="63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21" y="300204"/>
            <a:ext cx="8473157" cy="63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7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Плавающие динозавры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1710531"/>
            <a:ext cx="60198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Летающие динозавры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07" t="3987" r="8805"/>
          <a:stretch/>
        </p:blipFill>
        <p:spPr>
          <a:xfrm>
            <a:off x="0" y="1268760"/>
            <a:ext cx="4392488" cy="4345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88" y="4293096"/>
            <a:ext cx="46291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5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122</Words>
  <Application>Microsoft Office PowerPoint</Application>
  <PresentationFormat>Экран (4:3)</PresentationFormat>
  <Paragraphs>33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«ПОЧЕМУ ВЫМЕРЛИ ДИНОЗАВРЫ»?</vt:lpstr>
      <vt:lpstr>Моя коллекция фигурок динозавров:</vt:lpstr>
      <vt:lpstr>Презентация PowerPoint</vt:lpstr>
      <vt:lpstr>Карта - раскраска</vt:lpstr>
      <vt:lpstr>Виды динозавров:</vt:lpstr>
      <vt:lpstr>Презентация PowerPoint</vt:lpstr>
      <vt:lpstr>Презентация PowerPoint</vt:lpstr>
      <vt:lpstr>Плавающие динозавры</vt:lpstr>
      <vt:lpstr>Летающие динозавры</vt:lpstr>
      <vt:lpstr>У меня возник вопрос</vt:lpstr>
      <vt:lpstr>Презентация PowerPoint</vt:lpstr>
      <vt:lpstr>1. Спросил у друзей в группе:</vt:lpstr>
      <vt:lpstr>Презентация PowerPoint</vt:lpstr>
      <vt:lpstr>2.Спросил у родителей:</vt:lpstr>
      <vt:lpstr>Прочитали с мамой в книгах:</vt:lpstr>
      <vt:lpstr>Гипотеза № 1</vt:lpstr>
      <vt:lpstr>Гипотеза № 2</vt:lpstr>
      <vt:lpstr>Гипотеза № 3</vt:lpstr>
      <vt:lpstr>Гипотеза № 4</vt:lpstr>
      <vt:lpstr>Презентация PowerPoint</vt:lpstr>
      <vt:lpstr>Диплодок                          Жираф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«ПОЧЕМУ ВЫМЕРЛИ ДИНОЗАВРЫ»?</dc:title>
  <dc:creator>Acer</dc:creator>
  <cp:lastModifiedBy>marina_zaharova0@mail.ru</cp:lastModifiedBy>
  <cp:revision>12</cp:revision>
  <cp:lastPrinted>2018-04-16T17:41:03Z</cp:lastPrinted>
  <dcterms:created xsi:type="dcterms:W3CDTF">2018-04-01T16:26:49Z</dcterms:created>
  <dcterms:modified xsi:type="dcterms:W3CDTF">2018-04-17T15:18:38Z</dcterms:modified>
</cp:coreProperties>
</file>